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138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2F6004-5E0B-D829-F10B-56F7F027BB3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ACEFD0E-D54F-1FD5-4465-CD29EA24E8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5C4A63-24FB-C15C-CC9E-DB6841ED26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DE93BB1-A9B5-A8E7-A993-3851914B8C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C7D890-C845-7E3A-0252-0C274D1903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63298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D8183E-2D27-6E4B-7E46-AEA9ED9984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2772A14-F0FA-1548-35AA-79F03969C7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776222-3915-7092-2B4C-218F0102F2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628A64-87DC-7BC0-08D5-6F9BC4E6BF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02491E-1048-19A8-CCF6-A34A955AEC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41050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520B774-FAC0-7BBA-11C2-BA1B6FC2049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5AE7D81-7685-C068-4783-16D4A602763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5257B4-4C76-685D-E4FF-A322B22F87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91B7A8-7A72-9BF0-9765-09CB7B45F8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F4A1F91-022C-AE32-0C73-EEC3D0EB69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84516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CE0FD9-CF6F-076A-564B-16526F1859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6BE91E0-DAE1-12AE-2B9A-B371262639F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06554A4-9453-611A-531C-057E3CD4E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FD3995-A1D1-D414-AC36-A1BD36F572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7BFBFFB-CED5-2DFA-0177-4088C950C0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66120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0654AA-88D1-FD89-A0D5-07DAC132D1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948B901-7108-C09F-BF19-FF55E68EE53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D90C381-2368-00C1-4A47-0CD454C152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EBE4B0-8CE9-DF5D-2208-CB511823D7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449E4A-C627-21C0-8A2B-4D4A21394B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6270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877D2D-970F-EF10-2F30-D02E46E12F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0F1D13C-F36B-0627-1E24-49651B932B0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A652B81-0289-0065-EE0A-AADBBE1E1A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0C93AE3-2BA2-EDBA-1891-07BC77E069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9071B66-8007-1608-3E96-7848FBF319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85CD8C-94B0-5531-83D0-480E1F408B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50176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BC915F-CB7E-0ED7-1767-9DDBFD4055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682EBCD-748D-C02A-8353-070893DDE7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982212-B326-8D23-4930-A82EF0EB4A0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2FD2303-1D04-D4A0-8AD1-6EB80FB3A30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050C3E0-9E39-71E6-C6A5-2394CD306D0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C9030AD-E769-AD43-21E4-E31FE53A98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1F1D667-8099-5737-3036-4283128FF7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45E0631-13F5-E596-7CDC-310D3CD383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293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723D40-0547-7A6B-C711-88E2D72ECE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9675802-8956-3F50-E9C7-02702402B1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AA401D8-5DBD-F940-31FC-BB1D40C9CC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FC12C53-7E20-BC25-F3A4-89F115CC26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7391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9EF7CB1-271C-EA35-C8A3-BC6C93E42F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6A030E9-2423-824B-D1F5-28C45FE1F6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E3B4F68-B3CB-2E81-849D-03F59A08A1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37780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B3B3B3-8F85-F3D5-6252-AD6D93F79A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BC1F05B-8D4F-C298-81FA-D9DAA5B938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D4C49E9-7C48-8B54-3878-A09CC8AB50F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D218391-1E30-1826-50FA-2992073929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B96F88-794E-82AB-408E-01458CE646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49AE518-B587-13BC-897E-AC877BDB41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6391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D359FE-9BB0-A56F-ED63-5C0DBB2959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E57A85-845F-6DC2-9321-D457DA24461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D4D84F6-35AE-42C3-1069-1FA6CB3570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2478F9E-ACE0-862E-C12A-9D5BDD92DB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858BEF-F617-881E-7DE7-C2A1230A4B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703BF26-2585-6608-807B-A6BD9FFE0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81939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C8221C7-E939-D739-341F-8E9CE0A0AD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011E70-4C76-957C-E039-7A57583F63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12B1C6-E97F-7D10-5EB9-7979E83DF99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AFB9C55-B3DF-49BE-A2A2-BF43F074C981}" type="datetimeFigureOut">
              <a:rPr lang="en-US" smtClean="0"/>
              <a:t>6/27/2024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A29489-542D-0111-F4FB-9640FB58FD5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75A4A06-973E-135F-1655-B9BD377FF1F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E669A55-B245-4415-8410-EB06F396B3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94974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A38B02-1658-1349-A040-2B01C26782D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668364" y="2817004"/>
            <a:ext cx="2855272" cy="1223991"/>
          </a:xfrm>
          <a:prstGeom prst="roundRect">
            <a:avLst>
              <a:gd name="adj" fmla="val 50000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marL="0" indent="0" algn="ctr">
              <a:buNone/>
            </a:pPr>
            <a:r>
              <a:rPr lang="hu-HU" dirty="0"/>
              <a:t>HELLO</a:t>
            </a:r>
            <a:br>
              <a:rPr lang="hu-HU" dirty="0"/>
            </a:br>
            <a:r>
              <a:rPr lang="hu-HU" dirty="0"/>
              <a:t>LIBREOFFICE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54595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revision>1</cp:revision>
  <dcterms:created xsi:type="dcterms:W3CDTF">2024-06-27T09:09:06Z</dcterms:created>
  <dcterms:modified xsi:type="dcterms:W3CDTF">2024-06-27T09:10:36Z</dcterms:modified>
</cp:coreProperties>
</file>

<file path=docProps/thumbnail.jpeg>
</file>