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17" autoAdjust="0"/>
    <p:restoredTop sz="94660"/>
  </p:normalViewPr>
  <p:slideViewPr>
    <p:cSldViewPr snapToGrid="0">
      <p:cViewPr varScale="1">
        <p:scale>
          <a:sx n="60" d="100"/>
          <a:sy n="60" d="100"/>
        </p:scale>
        <p:origin x="58" y="3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media1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31700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64952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14518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97050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5017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2798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7561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7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04271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59656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59676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E6DA46-1D7D-4300-A920-6ECD3ED308FE}" type="datetimeFigureOut">
              <a:rPr lang="en-US" smtClean="0"/>
              <a:t>10/13/2018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8F60A4-7930-49C1-8217-0F9FB0166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77873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audio" Target="../media/media1.wav"/><Relationship Id="rId1" Type="http://schemas.microsoft.com/office/2007/relationships/media" Target="../media/media1.wav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tada">
            <a:hlinkClick r:id="" action="ppaction://media"/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4457701" y="1790701"/>
            <a:ext cx="1881188" cy="18811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100174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616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audio>
              <p:cMediaNode vol="80000">
                <p:cTn id="7" fill="hold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1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luke</dc:creator>
  <cp:lastModifiedBy>luke</cp:lastModifiedBy>
  <cp:revision>1</cp:revision>
  <dcterms:created xsi:type="dcterms:W3CDTF">2018-10-13T19:46:32Z</dcterms:created>
  <dcterms:modified xsi:type="dcterms:W3CDTF">2018-10-13T19:47:06Z</dcterms:modified>
</cp:coreProperties>
</file>

<file path=docProps/thumbnail.jpeg>
</file>