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20" autoAdjust="0"/>
    <p:restoredTop sz="94660"/>
  </p:normalViewPr>
  <p:slideViewPr>
    <p:cSldViewPr snapToGrid="0">
      <p:cViewPr varScale="1">
        <p:scale>
          <a:sx n="55" d="100"/>
          <a:sy n="55" d="100"/>
        </p:scale>
        <p:origin x="379" y="4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AE855C-5B75-4544-8C87-A445577C5D0E}" type="datetimeFigureOut">
              <a:rPr lang="en-US" smtClean="0"/>
              <a:t>12/4/2025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5C6C1B-4DEE-48BB-B19C-BFF97192821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4542459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AE855C-5B75-4544-8C87-A445577C5D0E}" type="datetimeFigureOut">
              <a:rPr lang="en-US" smtClean="0"/>
              <a:t>12/4/2025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5C6C1B-4DEE-48BB-B19C-BFF97192821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6499553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AE855C-5B75-4544-8C87-A445577C5D0E}" type="datetimeFigureOut">
              <a:rPr lang="en-US" smtClean="0"/>
              <a:t>12/4/2025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5C6C1B-4DEE-48BB-B19C-BFF97192821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0767910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AE855C-5B75-4544-8C87-A445577C5D0E}" type="datetimeFigureOut">
              <a:rPr lang="en-US" smtClean="0"/>
              <a:t>12/4/2025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5C6C1B-4DEE-48BB-B19C-BFF97192821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7949302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AE855C-5B75-4544-8C87-A445577C5D0E}" type="datetimeFigureOut">
              <a:rPr lang="en-US" smtClean="0"/>
              <a:t>12/4/2025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5C6C1B-4DEE-48BB-B19C-BFF97192821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2964734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AE855C-5B75-4544-8C87-A445577C5D0E}" type="datetimeFigureOut">
              <a:rPr lang="en-US" smtClean="0"/>
              <a:t>12/4/2025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5C6C1B-4DEE-48BB-B19C-BFF97192821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79576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AE855C-5B75-4544-8C87-A445577C5D0E}" type="datetimeFigureOut">
              <a:rPr lang="en-US" smtClean="0"/>
              <a:t>12/4/2025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5C6C1B-4DEE-48BB-B19C-BFF97192821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9043996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AE855C-5B75-4544-8C87-A445577C5D0E}" type="datetimeFigureOut">
              <a:rPr lang="en-US" smtClean="0"/>
              <a:t>12/4/2025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5C6C1B-4DEE-48BB-B19C-BFF97192821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2227022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AE855C-5B75-4544-8C87-A445577C5D0E}" type="datetimeFigureOut">
              <a:rPr lang="en-US" smtClean="0"/>
              <a:t>12/4/2025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5C6C1B-4DEE-48BB-B19C-BFF97192821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3764580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AE855C-5B75-4544-8C87-A445577C5D0E}" type="datetimeFigureOut">
              <a:rPr lang="en-US" smtClean="0"/>
              <a:t>12/4/2025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5C6C1B-4DEE-48BB-B19C-BFF97192821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5055856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AE855C-5B75-4544-8C87-A445577C5D0E}" type="datetimeFigureOut">
              <a:rPr lang="en-US" smtClean="0"/>
              <a:t>12/4/2025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5C6C1B-4DEE-48BB-B19C-BFF97192821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6691337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6AE855C-5B75-4544-8C87-A445577C5D0E}" type="datetimeFigureOut">
              <a:rPr lang="en-US" smtClean="0"/>
              <a:t>12/4/2025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75C6C1B-4DEE-48BB-B19C-BFF97192821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5427327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0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Vertical Title 3"/>
          <p:cNvSpPr>
            <a:spLocks noGrp="1"/>
          </p:cNvSpPr>
          <p:nvPr>
            <p:ph type="title" orient="vert"/>
          </p:nvPr>
        </p:nvSpPr>
        <p:spPr/>
        <p:txBody>
          <a:bodyPr/>
          <a:lstStyle/>
          <a:p>
            <a:r>
              <a:rPr lang="en-US" dirty="0" smtClean="0"/>
              <a:t>Test vertical</a:t>
            </a:r>
            <a:endParaRPr lang="en-US" dirty="0"/>
          </a:p>
        </p:txBody>
      </p:sp>
      <p:sp>
        <p:nvSpPr>
          <p:cNvPr id="5" name="Vertical Text Placeholder 4"/>
          <p:cNvSpPr>
            <a:spLocks noGrp="1"/>
          </p:cNvSpPr>
          <p:nvPr>
            <p:ph type="body" orient="vert" idx="1"/>
          </p:nvPr>
        </p:nvSpPr>
        <p:spPr/>
        <p:txBody>
          <a:bodyPr/>
          <a:lstStyle/>
          <a:p>
            <a:r>
              <a:rPr lang="en-US" smtClean="0"/>
              <a:t>Test vertical slide 1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1466310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Test</a:t>
            </a:r>
            <a:endParaRPr lang="en-US" dirty="0"/>
          </a:p>
        </p:txBody>
      </p:sp>
      <p:sp>
        <p:nvSpPr>
          <p:cNvPr id="5" name="Vertical Text Placeholder 4"/>
          <p:cNvSpPr>
            <a:spLocks noGrp="1"/>
          </p:cNvSpPr>
          <p:nvPr>
            <p:ph type="body" orient="vert" idx="1"/>
          </p:nvPr>
        </p:nvSpPr>
        <p:spPr/>
        <p:txBody>
          <a:bodyPr/>
          <a:lstStyle/>
          <a:p>
            <a:r>
              <a:rPr lang="en-US" dirty="0" smtClean="0"/>
              <a:t>Test vertical slide 2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1521806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11</Words>
  <Application>Microsoft Office PowerPoint</Application>
  <PresentationFormat>Widescreen</PresentationFormat>
  <Paragraphs>4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6" baseType="lpstr">
      <vt:lpstr>Arial</vt:lpstr>
      <vt:lpstr>Calibri</vt:lpstr>
      <vt:lpstr>Calibri Light</vt:lpstr>
      <vt:lpstr>Office Theme</vt:lpstr>
      <vt:lpstr>Test vertical</vt:lpstr>
      <vt:lpstr>Test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2025-12-04T08:54:05Z</dcterms:created>
  <dcterms:modified xsi:type="dcterms:W3CDTF">2025-12-04T08:54:09Z</dcterms:modified>
</cp:coreProperties>
</file>

<file path=docProps/thumbnail.jpeg>
</file>